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jxdXu47vMQYnWHHiBaUL6IG4vZ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F05EAE-5FE1-4271-A3F6-A5581CFAB55B}">
  <a:tblStyle styleId="{C0F05EAE-5FE1-4271-A3F6-A5581CFAB55B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OpenSans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777352"/>
        <c:axId val="2134780328"/>
      </c:barChart>
      <c:catAx>
        <c:axId val="2134777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4780328"/>
        <c:crosses val="autoZero"/>
        <c:auto val="1"/>
        <c:lblAlgn val="ctr"/>
        <c:lblOffset val="100"/>
        <c:noMultiLvlLbl val="0"/>
      </c:catAx>
      <c:valAx>
        <c:axId val="2134780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4777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777352"/>
        <c:axId val="2134780328"/>
      </c:barChart>
      <c:catAx>
        <c:axId val="2134777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4780328"/>
        <c:crosses val="autoZero"/>
        <c:auto val="1"/>
        <c:lblAlgn val="ctr"/>
        <c:lblOffset val="100"/>
        <c:noMultiLvlLbl val="0"/>
      </c:catAx>
      <c:valAx>
        <c:axId val="2134780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4777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867" y="-2883084"/>
            <a:ext cx="7915701" cy="1119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9614" y="5212869"/>
            <a:ext cx="4095335" cy="109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24211" y="4974604"/>
            <a:ext cx="1870320" cy="1365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/>
          <p:nvPr/>
        </p:nvSpPr>
        <p:spPr>
          <a:xfrm>
            <a:off x="677333" y="210584"/>
            <a:ext cx="11309880" cy="6071705"/>
          </a:xfrm>
          <a:prstGeom prst="rect">
            <a:avLst/>
          </a:prstGeom>
          <a:solidFill>
            <a:schemeClr val="lt1">
              <a:alpha val="8627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2"/>
          <p:cNvSpPr txBox="1"/>
          <p:nvPr/>
        </p:nvSpPr>
        <p:spPr>
          <a:xfrm>
            <a:off x="783771" y="287995"/>
            <a:ext cx="10145340" cy="692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200" u="none" cap="none" strike="noStrike">
                <a:solidFill>
                  <a:srgbClr val="32A041"/>
                </a:solidFill>
                <a:latin typeface="Open Sans"/>
                <a:ea typeface="Open Sans"/>
                <a:cs typeface="Open Sans"/>
                <a:sym typeface="Open Sans"/>
              </a:rPr>
              <a:t>TÍTULO - Clique para editar o título Mestre</a:t>
            </a:r>
            <a:endParaRPr b="1" i="0" sz="3200" u="none" cap="none" strike="noStrike">
              <a:solidFill>
                <a:srgbClr val="32A0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/>
          <p:nvPr/>
        </p:nvSpPr>
        <p:spPr>
          <a:xfrm>
            <a:off x="677333" y="245015"/>
            <a:ext cx="11309880" cy="6071705"/>
          </a:xfrm>
          <a:prstGeom prst="rect">
            <a:avLst/>
          </a:prstGeom>
          <a:solidFill>
            <a:schemeClr val="lt1">
              <a:alpha val="8627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3"/>
          <p:cNvSpPr txBox="1"/>
          <p:nvPr>
            <p:ph type="ctrTitle"/>
          </p:nvPr>
        </p:nvSpPr>
        <p:spPr>
          <a:xfrm>
            <a:off x="796233" y="426637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23"/>
          <p:cNvSpPr txBox="1"/>
          <p:nvPr/>
        </p:nvSpPr>
        <p:spPr>
          <a:xfrm>
            <a:off x="796233" y="1145894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3"/>
          <p:cNvSpPr txBox="1"/>
          <p:nvPr/>
        </p:nvSpPr>
        <p:spPr>
          <a:xfrm>
            <a:off x="6332273" y="1134285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677333" y="210584"/>
            <a:ext cx="11309880" cy="6071705"/>
          </a:xfrm>
          <a:prstGeom prst="rect">
            <a:avLst/>
          </a:prstGeom>
          <a:solidFill>
            <a:schemeClr val="lt1">
              <a:alpha val="8627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0" i="0" sz="32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/>
          <p:nvPr/>
        </p:nvSpPr>
        <p:spPr>
          <a:xfrm>
            <a:off x="677333" y="210584"/>
            <a:ext cx="11309880" cy="6071705"/>
          </a:xfrm>
          <a:prstGeom prst="rect">
            <a:avLst/>
          </a:prstGeom>
          <a:solidFill>
            <a:schemeClr val="lt1">
              <a:alpha val="8627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5"/>
          <p:cNvSpPr txBox="1"/>
          <p:nvPr/>
        </p:nvSpPr>
        <p:spPr>
          <a:xfrm>
            <a:off x="783771" y="287995"/>
            <a:ext cx="10145340" cy="692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200" u="none" cap="none" strike="noStrike">
                <a:solidFill>
                  <a:srgbClr val="32A041"/>
                </a:solidFill>
                <a:latin typeface="Open Sans"/>
                <a:ea typeface="Open Sans"/>
                <a:cs typeface="Open Sans"/>
                <a:sym typeface="Open Sans"/>
              </a:rPr>
              <a:t>TÍTULO - Clique para editar o título Mestre</a:t>
            </a:r>
            <a:endParaRPr b="1" i="0" sz="3200" u="none" cap="none" strike="noStrike">
              <a:solidFill>
                <a:srgbClr val="32A0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/>
          <p:nvPr/>
        </p:nvSpPr>
        <p:spPr>
          <a:xfrm>
            <a:off x="677333" y="210584"/>
            <a:ext cx="11309880" cy="6071705"/>
          </a:xfrm>
          <a:prstGeom prst="rect">
            <a:avLst/>
          </a:prstGeom>
          <a:solidFill>
            <a:schemeClr val="lt1">
              <a:alpha val="8627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29" name="Google Shape;29;p16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  <p:sp>
        <p:nvSpPr>
          <p:cNvPr id="30" name="Google Shape;30;p16"/>
          <p:cNvSpPr txBox="1"/>
          <p:nvPr/>
        </p:nvSpPr>
        <p:spPr>
          <a:xfrm>
            <a:off x="783771" y="287995"/>
            <a:ext cx="10145340" cy="692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200" u="none" cap="none" strike="noStrike">
                <a:solidFill>
                  <a:srgbClr val="32A041"/>
                </a:solidFill>
                <a:latin typeface="Open Sans"/>
                <a:ea typeface="Open Sans"/>
                <a:cs typeface="Open Sans"/>
                <a:sym typeface="Open Sans"/>
              </a:rPr>
              <a:t>TÍTULO - Clique para editar o título Mestre</a:t>
            </a:r>
            <a:endParaRPr b="1" i="0" sz="3200" u="none" cap="none" strike="noStrike">
              <a:solidFill>
                <a:srgbClr val="32A0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/>
          <p:nvPr/>
        </p:nvSpPr>
        <p:spPr>
          <a:xfrm>
            <a:off x="677333" y="210584"/>
            <a:ext cx="11309880" cy="6071705"/>
          </a:xfrm>
          <a:prstGeom prst="rect">
            <a:avLst/>
          </a:prstGeom>
          <a:solidFill>
            <a:schemeClr val="lt1">
              <a:alpha val="8627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" name="Google Shape;33;p17"/>
          <p:cNvGraphicFramePr/>
          <p:nvPr/>
        </p:nvGraphicFramePr>
        <p:xfrm>
          <a:off x="908173" y="1132723"/>
          <a:ext cx="8961384" cy="5149566"/>
        </p:xfrm>
        <a:graphic>
          <a:graphicData uri="http://schemas.openxmlformats.org/drawingml/2006/chart">
            <c:chart r:id="rId2"/>
          </a:graphicData>
        </a:graphic>
      </p:graphicFrame>
      <p:sp>
        <p:nvSpPr>
          <p:cNvPr id="34" name="Google Shape;34;p17"/>
          <p:cNvSpPr txBox="1"/>
          <p:nvPr/>
        </p:nvSpPr>
        <p:spPr>
          <a:xfrm>
            <a:off x="783771" y="287995"/>
            <a:ext cx="10145340" cy="692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200" u="none" cap="none" strike="noStrike">
                <a:solidFill>
                  <a:srgbClr val="32A041"/>
                </a:solidFill>
                <a:latin typeface="Open Sans"/>
                <a:ea typeface="Open Sans"/>
                <a:cs typeface="Open Sans"/>
                <a:sym typeface="Open Sans"/>
              </a:rPr>
              <a:t>TÍTULO - Clique para editar o título Mestre</a:t>
            </a:r>
            <a:endParaRPr b="1" i="0" sz="3200" u="none" cap="none" strike="noStrike">
              <a:solidFill>
                <a:srgbClr val="32A0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677333" y="210584"/>
            <a:ext cx="11309880" cy="6071705"/>
          </a:xfrm>
          <a:prstGeom prst="rect">
            <a:avLst/>
          </a:prstGeom>
          <a:solidFill>
            <a:schemeClr val="lt1">
              <a:alpha val="8627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8" name="Google Shape;38;p18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  <p:sp>
        <p:nvSpPr>
          <p:cNvPr id="39" name="Google Shape;39;p18"/>
          <p:cNvSpPr txBox="1"/>
          <p:nvPr/>
        </p:nvSpPr>
        <p:spPr>
          <a:xfrm>
            <a:off x="783771" y="287995"/>
            <a:ext cx="10145340" cy="692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200" u="none" cap="none" strike="noStrike">
                <a:solidFill>
                  <a:srgbClr val="32A041"/>
                </a:solidFill>
                <a:latin typeface="Open Sans"/>
                <a:ea typeface="Open Sans"/>
                <a:cs typeface="Open Sans"/>
                <a:sym typeface="Open Sans"/>
              </a:rPr>
              <a:t>TÍTULO - Clique para editar o título Mestre</a:t>
            </a:r>
            <a:endParaRPr b="1" i="0" sz="3200" u="none" cap="none" strike="noStrike">
              <a:solidFill>
                <a:srgbClr val="32A0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/>
          <p:nvPr/>
        </p:nvSpPr>
        <p:spPr>
          <a:xfrm>
            <a:off x="677333" y="210584"/>
            <a:ext cx="11309880" cy="6071705"/>
          </a:xfrm>
          <a:prstGeom prst="rect">
            <a:avLst/>
          </a:prstGeom>
          <a:solidFill>
            <a:schemeClr val="lt1">
              <a:alpha val="8627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" name="Google Shape;42;p19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  <p:sp>
        <p:nvSpPr>
          <p:cNvPr id="43" name="Google Shape;43;p19"/>
          <p:cNvSpPr txBox="1"/>
          <p:nvPr/>
        </p:nvSpPr>
        <p:spPr>
          <a:xfrm>
            <a:off x="783771" y="287995"/>
            <a:ext cx="10145340" cy="692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200" u="none" cap="none" strike="noStrike">
                <a:solidFill>
                  <a:srgbClr val="32A041"/>
                </a:solidFill>
                <a:latin typeface="Open Sans"/>
                <a:ea typeface="Open Sans"/>
                <a:cs typeface="Open Sans"/>
                <a:sym typeface="Open Sans"/>
              </a:rPr>
              <a:t>TÍTULO - Clique para editar o título Mestre</a:t>
            </a:r>
            <a:endParaRPr b="1" i="0" sz="3200" u="none" cap="none" strike="noStrike">
              <a:solidFill>
                <a:srgbClr val="32A0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/>
          <p:nvPr/>
        </p:nvSpPr>
        <p:spPr>
          <a:xfrm>
            <a:off x="677333" y="210584"/>
            <a:ext cx="11309880" cy="6071705"/>
          </a:xfrm>
          <a:prstGeom prst="rect">
            <a:avLst/>
          </a:prstGeom>
          <a:solidFill>
            <a:schemeClr val="lt1">
              <a:alpha val="8627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7" name="Google Shape;47;p20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{C0F05EAE-5FE1-4271-A3F6-A5581CFAB55B}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8" name="Google Shape;48;p20"/>
          <p:cNvSpPr txBox="1"/>
          <p:nvPr/>
        </p:nvSpPr>
        <p:spPr>
          <a:xfrm>
            <a:off x="783771" y="287995"/>
            <a:ext cx="10145340" cy="692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200" u="none" cap="none" strike="noStrike">
                <a:solidFill>
                  <a:srgbClr val="32A041"/>
                </a:solidFill>
                <a:latin typeface="Open Sans"/>
                <a:ea typeface="Open Sans"/>
                <a:cs typeface="Open Sans"/>
                <a:sym typeface="Open Sans"/>
              </a:rPr>
              <a:t>TÍTULO - Clique para editar o título Mestre</a:t>
            </a:r>
            <a:endParaRPr b="1" i="0" sz="3200" u="none" cap="none" strike="noStrike">
              <a:solidFill>
                <a:srgbClr val="32A0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/>
          <p:nvPr/>
        </p:nvSpPr>
        <p:spPr>
          <a:xfrm>
            <a:off x="677333" y="210584"/>
            <a:ext cx="11309880" cy="6071705"/>
          </a:xfrm>
          <a:prstGeom prst="rect">
            <a:avLst/>
          </a:prstGeom>
          <a:solidFill>
            <a:schemeClr val="lt1">
              <a:alpha val="8627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" name="Google Shape;51;p21"/>
          <p:cNvGraphicFramePr/>
          <p:nvPr/>
        </p:nvGraphicFramePr>
        <p:xfrm>
          <a:off x="783770" y="11357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{C0F05EAE-5FE1-4271-A3F6-A5581CFAB55B}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635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500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500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00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500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00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500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8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500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00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2" name="Google Shape;52;p21"/>
          <p:cNvSpPr txBox="1"/>
          <p:nvPr/>
        </p:nvSpPr>
        <p:spPr>
          <a:xfrm>
            <a:off x="783771" y="287995"/>
            <a:ext cx="10145340" cy="6924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200" u="none" cap="none" strike="noStrike">
                <a:solidFill>
                  <a:srgbClr val="32A041"/>
                </a:solidFill>
                <a:latin typeface="Open Sans"/>
                <a:ea typeface="Open Sans"/>
                <a:cs typeface="Open Sans"/>
                <a:sym typeface="Open Sans"/>
              </a:rPr>
              <a:t>TÍTULO - Clique para editar o título Mestre</a:t>
            </a:r>
            <a:endParaRPr b="1" i="0" sz="3200" u="none" cap="none" strike="noStrike">
              <a:solidFill>
                <a:srgbClr val="32A0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3016608">
            <a:off x="-1736659" y="-2167847"/>
            <a:ext cx="7915701" cy="1119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514" y="0"/>
            <a:ext cx="12192000" cy="17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20975" y="6687359"/>
            <a:ext cx="12192000" cy="1706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2"/>
          <p:cNvSpPr/>
          <p:nvPr/>
        </p:nvSpPr>
        <p:spPr>
          <a:xfrm>
            <a:off x="-116114" y="394096"/>
            <a:ext cx="899885" cy="534818"/>
          </a:xfrm>
          <a:prstGeom prst="rect">
            <a:avLst/>
          </a:prstGeom>
          <a:solidFill>
            <a:srgbClr val="32A0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2A0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3565153" y="630100"/>
            <a:ext cx="8029378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2A041"/>
              </a:buClr>
              <a:buSzPts val="3600"/>
              <a:buFont typeface="Open Sans"/>
              <a:buNone/>
            </a:pPr>
            <a:r>
              <a:rPr b="1" i="0" lang="pt-BR" sz="3600" u="none" cap="none" strike="noStrike">
                <a:solidFill>
                  <a:srgbClr val="32A041"/>
                </a:solidFill>
                <a:latin typeface="Open Sans"/>
                <a:ea typeface="Open Sans"/>
                <a:cs typeface="Open Sans"/>
                <a:sym typeface="Open Sans"/>
              </a:rPr>
              <a:t>Título</a:t>
            </a:r>
            <a:br>
              <a:rPr b="1" i="0" lang="pt-BR" sz="3600" u="none" cap="none" strike="noStrike">
                <a:solidFill>
                  <a:srgbClr val="32A04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pt-BR" sz="3600" u="none" cap="none" strike="noStrike">
                <a:solidFill>
                  <a:srgbClr val="32A041"/>
                </a:solidFill>
                <a:latin typeface="Open Sans"/>
                <a:ea typeface="Open Sans"/>
                <a:cs typeface="Open Sans"/>
                <a:sym typeface="Open Sans"/>
              </a:rPr>
              <a:t>Subtítulo ou linha complementar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/>
          <p:nvPr>
            <p:ph type="ctrTitle"/>
          </p:nvPr>
        </p:nvSpPr>
        <p:spPr>
          <a:xfrm>
            <a:off x="796233" y="426637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71" name="Google Shape;71;p2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72" name="Google Shape;7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ado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2021-03-11T01:26:36Z</dcterms:created>
  <dc:creator>Daniela</dc:creator>
</cp:coreProperties>
</file>